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65686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292309"/>
                </a:moveTo>
                <a:lnTo>
                  <a:pt x="9144000" y="0"/>
                </a:lnTo>
                <a:lnTo>
                  <a:pt x="0" y="0"/>
                </a:lnTo>
                <a:lnTo>
                  <a:pt x="0" y="292309"/>
                </a:lnTo>
                <a:lnTo>
                  <a:pt x="9144000" y="292309"/>
                </a:lnTo>
                <a:close/>
              </a:path>
            </a:pathLst>
          </a:custGeom>
          <a:solidFill>
            <a:srgbClr val="870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7557" y="181482"/>
            <a:ext cx="2119883" cy="41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0546" y="4969941"/>
            <a:ext cx="1973452" cy="1585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8F8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8F8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65686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292309"/>
                </a:moveTo>
                <a:lnTo>
                  <a:pt x="9144000" y="0"/>
                </a:lnTo>
                <a:lnTo>
                  <a:pt x="0" y="0"/>
                </a:lnTo>
                <a:lnTo>
                  <a:pt x="0" y="292309"/>
                </a:lnTo>
                <a:lnTo>
                  <a:pt x="9144000" y="292309"/>
                </a:lnTo>
                <a:close/>
              </a:path>
            </a:pathLst>
          </a:custGeom>
          <a:solidFill>
            <a:srgbClr val="870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7557" y="181482"/>
            <a:ext cx="2119883" cy="41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69" y="1445894"/>
            <a:ext cx="2286000" cy="228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1445895"/>
          </a:xfrm>
          <a:custGeom>
            <a:avLst/>
            <a:gdLst/>
            <a:ahLst/>
            <a:cxnLst/>
            <a:rect l="l" t="t" r="r" b="b"/>
            <a:pathLst>
              <a:path w="9144000" h="1445895">
                <a:moveTo>
                  <a:pt x="0" y="1445895"/>
                </a:moveTo>
                <a:lnTo>
                  <a:pt x="9144000" y="1445895"/>
                </a:lnTo>
                <a:lnTo>
                  <a:pt x="9144000" y="0"/>
                </a:lnTo>
                <a:lnTo>
                  <a:pt x="0" y="0"/>
                </a:lnTo>
                <a:lnTo>
                  <a:pt x="0" y="1445895"/>
                </a:lnTo>
                <a:close/>
              </a:path>
            </a:pathLst>
          </a:custGeom>
          <a:solidFill>
            <a:srgbClr val="870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36895" y="462648"/>
            <a:ext cx="3154806" cy="611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8F8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65686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292309"/>
                </a:moveTo>
                <a:lnTo>
                  <a:pt x="9144000" y="0"/>
                </a:lnTo>
                <a:lnTo>
                  <a:pt x="0" y="0"/>
                </a:lnTo>
                <a:lnTo>
                  <a:pt x="0" y="292309"/>
                </a:lnTo>
                <a:lnTo>
                  <a:pt x="9144000" y="292309"/>
                </a:lnTo>
                <a:close/>
              </a:path>
            </a:pathLst>
          </a:custGeom>
          <a:solidFill>
            <a:srgbClr val="870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7557" y="181482"/>
            <a:ext cx="2119883" cy="41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70546" y="4969941"/>
            <a:ext cx="1973452" cy="1585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65686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292309"/>
                </a:moveTo>
                <a:lnTo>
                  <a:pt x="9144000" y="0"/>
                </a:lnTo>
                <a:lnTo>
                  <a:pt x="0" y="0"/>
                </a:lnTo>
                <a:lnTo>
                  <a:pt x="0" y="292309"/>
                </a:lnTo>
                <a:lnTo>
                  <a:pt x="9144000" y="292309"/>
                </a:lnTo>
                <a:close/>
              </a:path>
            </a:pathLst>
          </a:custGeom>
          <a:solidFill>
            <a:srgbClr val="870E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877557" y="181482"/>
            <a:ext cx="2119883" cy="418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3259" y="3654125"/>
            <a:ext cx="4237481" cy="91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8F8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219" y="2546340"/>
            <a:ext cx="8163560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5"/>
              </a:spcBef>
            </a:pPr>
            <a:r>
              <a:rPr dirty="0"/>
              <a:t>INSERT</a:t>
            </a:r>
            <a:r>
              <a:rPr spc="-30" dirty="0"/>
              <a:t> </a:t>
            </a:r>
            <a:r>
              <a:rPr dirty="0"/>
              <a:t>CITATION</a:t>
            </a: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/>
              <a:t>Using </a:t>
            </a:r>
            <a:r>
              <a:rPr spc="-5" dirty="0"/>
              <a:t>MENDELEY</a:t>
            </a:r>
            <a:r>
              <a:rPr spc="-40" dirty="0"/>
              <a:t> </a:t>
            </a:r>
            <a:r>
              <a:rPr spc="-5" dirty="0"/>
              <a:t>Desktop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9733"/>
            <a:ext cx="8458200" cy="4529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736218"/>
            <a:ext cx="290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E1E1E"/>
                </a:solidFill>
              </a:rPr>
              <a:t>Install</a:t>
            </a:r>
            <a:r>
              <a:rPr sz="4000" spc="-55" dirty="0">
                <a:solidFill>
                  <a:srgbClr val="1E1E1E"/>
                </a:solidFill>
              </a:rPr>
              <a:t> </a:t>
            </a:r>
            <a:r>
              <a:rPr sz="4000" spc="-5" dirty="0">
                <a:solidFill>
                  <a:srgbClr val="1E1E1E"/>
                </a:solidFill>
              </a:rPr>
              <a:t>Plugin</a:t>
            </a:r>
            <a:endParaRPr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A583D-4D82-4EA3-A79E-72242A04745C}"/>
              </a:ext>
            </a:extLst>
          </p:cNvPr>
          <p:cNvSpPr/>
          <p:nvPr/>
        </p:nvSpPr>
        <p:spPr>
          <a:xfrm>
            <a:off x="685800" y="1997839"/>
            <a:ext cx="8229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activate the Insert Citation feature, a plugin for MS Word is necessarily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Installation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Open Mendeley Desktop and then Login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After logging in, access the Tools menu and select Install MS Word Plugin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plugin will automatically be installed on MS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Check on MS Word to make sure the plugin is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Open MS 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Access the Reference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Click the Insert Citation menu in Mendeley logo</a:t>
            </a:r>
            <a:endParaRPr lang="en-ID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010" y="956335"/>
            <a:ext cx="8704326" cy="4873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49960"/>
            <a:ext cx="8686800" cy="430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837" y="945133"/>
            <a:ext cx="8696325" cy="4317365"/>
          </a:xfrm>
          <a:custGeom>
            <a:avLst/>
            <a:gdLst/>
            <a:ahLst/>
            <a:cxnLst/>
            <a:rect l="l" t="t" r="r" b="b"/>
            <a:pathLst>
              <a:path w="8696325" h="4317365">
                <a:moveTo>
                  <a:pt x="0" y="4317365"/>
                </a:moveTo>
                <a:lnTo>
                  <a:pt x="8696325" y="4317365"/>
                </a:lnTo>
                <a:lnTo>
                  <a:pt x="8696325" y="0"/>
                </a:lnTo>
                <a:lnTo>
                  <a:pt x="0" y="0"/>
                </a:lnTo>
                <a:lnTo>
                  <a:pt x="0" y="4317365"/>
                </a:lnTo>
                <a:close/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736218"/>
            <a:ext cx="315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E1E1E"/>
                </a:solidFill>
              </a:rPr>
              <a:t>Insert</a:t>
            </a:r>
            <a:r>
              <a:rPr sz="4000" spc="-40" dirty="0">
                <a:solidFill>
                  <a:srgbClr val="1E1E1E"/>
                </a:solidFill>
              </a:rPr>
              <a:t> </a:t>
            </a:r>
            <a:r>
              <a:rPr sz="4000" spc="-5" dirty="0">
                <a:solidFill>
                  <a:srgbClr val="1E1E1E"/>
                </a:solidFill>
              </a:rPr>
              <a:t>Citation</a:t>
            </a:r>
            <a:endParaRPr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83C9C-927A-436C-BE08-EFA0C3EA70F0}"/>
              </a:ext>
            </a:extLst>
          </p:cNvPr>
          <p:cNvSpPr/>
          <p:nvPr/>
        </p:nvSpPr>
        <p:spPr>
          <a:xfrm>
            <a:off x="490218" y="2136338"/>
            <a:ext cx="7739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Steps to insert 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MS Word and click the References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 click Insert 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pop-up window will appear to specifically search the data based on the author name, title, or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found, select the desired data and click OK to enter the 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that can be searched are those that have been imported into "My Library"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300" y="887412"/>
            <a:ext cx="8405749" cy="508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736218"/>
            <a:ext cx="315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E1E1E"/>
                </a:solidFill>
              </a:rPr>
              <a:t>Insert</a:t>
            </a:r>
            <a:r>
              <a:rPr sz="4000" spc="-40" dirty="0">
                <a:solidFill>
                  <a:srgbClr val="1E1E1E"/>
                </a:solidFill>
              </a:rPr>
              <a:t> </a:t>
            </a:r>
            <a:r>
              <a:rPr sz="4000" spc="-5" dirty="0">
                <a:solidFill>
                  <a:srgbClr val="1E1E1E"/>
                </a:solidFill>
              </a:rPr>
              <a:t>Citation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0219" y="2596641"/>
            <a:ext cx="796544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If finding the text to cite is difficult, please select "Go To Mendeley" menu</a:t>
            </a:r>
          </a:p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"My Library" menu will appear on the Mendeley Desktop application</a:t>
            </a:r>
          </a:p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Select the article to cite and then click the "Cite" button</a:t>
            </a:r>
            <a:endParaRPr sz="2000" dirty="0"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219250"/>
            <a:ext cx="8686800" cy="486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73621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E1E1E"/>
                </a:solidFill>
              </a:rPr>
              <a:t>Insert</a:t>
            </a:r>
            <a:r>
              <a:rPr sz="4000" spc="-35" dirty="0">
                <a:solidFill>
                  <a:srgbClr val="1E1E1E"/>
                </a:solidFill>
              </a:rPr>
              <a:t> </a:t>
            </a:r>
            <a:r>
              <a:rPr sz="4000" spc="-5" dirty="0">
                <a:solidFill>
                  <a:srgbClr val="1E1E1E"/>
                </a:solidFill>
              </a:rPr>
              <a:t>Bibliography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0219" y="2596641"/>
            <a:ext cx="8090534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After completing the citation, the Bibliography can be entered automatically.</a:t>
            </a:r>
          </a:p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Click the References menu then click the Insert Bibliography menu</a:t>
            </a:r>
          </a:p>
          <a:p>
            <a:pPr marL="19050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91135" algn="l"/>
              </a:tabLst>
            </a:pPr>
            <a:r>
              <a:rPr lang="en-US" sz="2000" spc="-5" dirty="0">
                <a:solidFill>
                  <a:srgbClr val="1E1E1E"/>
                </a:solidFill>
                <a:cs typeface="Arial"/>
              </a:rPr>
              <a:t>The system will automatically arrange the Bibliography according to the style chosen.</a:t>
            </a:r>
            <a:endParaRPr sz="2000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229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INSERT CITATION Using MENDELEY Desktop</vt:lpstr>
      <vt:lpstr>Install Plugin</vt:lpstr>
      <vt:lpstr>PowerPoint Presentation</vt:lpstr>
      <vt:lpstr>PowerPoint Presentation</vt:lpstr>
      <vt:lpstr>Insert Citation</vt:lpstr>
      <vt:lpstr>PowerPoint Presentation</vt:lpstr>
      <vt:lpstr>Insert Citation</vt:lpstr>
      <vt:lpstr>PowerPoint Presentation</vt:lpstr>
      <vt:lpstr>Insert 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</dc:creator>
  <cp:lastModifiedBy>Reza Nugraha</cp:lastModifiedBy>
  <cp:revision>6</cp:revision>
  <dcterms:created xsi:type="dcterms:W3CDTF">2019-11-01T09:05:38Z</dcterms:created>
  <dcterms:modified xsi:type="dcterms:W3CDTF">2019-11-20T05:31:24Z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2019-11-01T00:00:00Z</vt:filetime>
  </property>
</Properties>
</file>